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01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91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84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17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96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51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01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75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84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1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82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F5C57-D3FA-4411-B01B-6C3DE5E2AF82}" type="datetimeFigureOut">
              <a:rPr lang="es-CO" smtClean="0"/>
              <a:t>23/02/2025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09C81BA-325A-4F8A-A226-D2C895C16FC8}" type="slidenum">
              <a:rPr lang="es-CO" smtClean="0"/>
              <a:t>‹Nº›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81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AFD68-C8F7-449E-84D0-AC8872C96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80" y="1319133"/>
            <a:ext cx="8404417" cy="1408912"/>
          </a:xfrm>
        </p:spPr>
        <p:txBody>
          <a:bodyPr>
            <a:normAutofit/>
          </a:bodyPr>
          <a:lstStyle/>
          <a:p>
            <a:pPr algn="ctr"/>
            <a:r>
              <a:rPr lang="es-ES" sz="6000" dirty="0"/>
              <a:t>La biotecnología</a:t>
            </a:r>
            <a:endParaRPr lang="es-CO" sz="6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D7682B-29A8-41A1-85F2-DE3204056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647161"/>
            <a:ext cx="8637072" cy="2524498"/>
          </a:xfrm>
        </p:spPr>
        <p:txBody>
          <a:bodyPr>
            <a:normAutofit/>
          </a:bodyPr>
          <a:lstStyle/>
          <a:p>
            <a:r>
              <a:rPr lang="es-ES" sz="2400" dirty="0"/>
              <a:t>Presentado por:</a:t>
            </a:r>
          </a:p>
          <a:p>
            <a:pPr algn="ctr"/>
            <a:r>
              <a:rPr lang="es-ES" sz="2400" b="1" dirty="0"/>
              <a:t>Andrés Felipe palacio </a:t>
            </a:r>
            <a:r>
              <a:rPr lang="es-ES" sz="2400" b="1" dirty="0" err="1"/>
              <a:t>paque</a:t>
            </a:r>
            <a:endParaRPr lang="es-ES" sz="2400" b="1" dirty="0"/>
          </a:p>
          <a:p>
            <a:pPr algn="ctr"/>
            <a:r>
              <a:rPr lang="es-CO" sz="2400" b="1" dirty="0"/>
              <a:t>Juan pablo Bermúdez Giraldo</a:t>
            </a:r>
          </a:p>
        </p:txBody>
      </p:sp>
    </p:spTree>
    <p:extLst>
      <p:ext uri="{BB962C8B-B14F-4D97-AF65-F5344CB8AC3E}">
        <p14:creationId xmlns:p14="http://schemas.microsoft.com/office/powerpoint/2010/main" val="35003716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BEB540-5B01-4A8A-B498-45641AC71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/>
              <a:t>¿Cómo funciona LA BIOTECNOLOGIA?</a:t>
            </a:r>
            <a:br>
              <a:rPr lang="es-CO" b="1" dirty="0"/>
            </a:b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0C134-CB1B-45DB-9A84-7BA597C83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  <a:p>
            <a:endParaRPr lang="es-CO" dirty="0"/>
          </a:p>
          <a:p>
            <a:r>
              <a:rPr lang="es-CO" dirty="0"/>
              <a:t>La biotecnología se basa en la manipulación de células, genes y microorganismos para obtener productos útiles. Funciona a través de diversas técnicas, como: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639220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5407F-48BE-4A5D-A0BC-403B9F70E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Ingeniería genética: </a:t>
            </a:r>
          </a:p>
        </p:txBody>
      </p:sp>
      <p:pic>
        <p:nvPicPr>
          <p:cNvPr id="4" name="Marcador de contenido 3" descr="10 aplicaciones de la ingeniería genética | Ejemplos de biogenética">
            <a:extLst>
              <a:ext uri="{FF2B5EF4-FFF2-40B4-BE49-F238E27FC236}">
                <a16:creationId xmlns:a16="http://schemas.microsoft.com/office/drawing/2014/main" id="{EA55DD8F-5601-4B21-B92F-BA77FF41531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080" y="2538618"/>
            <a:ext cx="3781839" cy="24656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1422437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DBECE-237E-4F54-819D-179E685C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Cultivo de tejidos y células: </a:t>
            </a:r>
          </a:p>
        </p:txBody>
      </p:sp>
      <p:pic>
        <p:nvPicPr>
          <p:cNvPr id="4" name="Marcador de contenido 3" descr="Una startup brasileña desarrolla un tejido artificial con vascularización">
            <a:extLst>
              <a:ext uri="{FF2B5EF4-FFF2-40B4-BE49-F238E27FC236}">
                <a16:creationId xmlns:a16="http://schemas.microsoft.com/office/drawing/2014/main" id="{09BAA930-4796-41A6-9CD8-8855C71FCF2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670" y="2320992"/>
            <a:ext cx="3640207" cy="2683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3328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55C353-6155-402A-9CC8-67D0DBA1D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Fermentación: </a:t>
            </a:r>
          </a:p>
        </p:txBody>
      </p:sp>
      <p:pic>
        <p:nvPicPr>
          <p:cNvPr id="4" name="Marcador de contenido 3" descr="C:\Users\Usuario\AppData\Local\Microsoft\Windows\INetCache\Content.MSO\FB09E9F7.tmp">
            <a:extLst>
              <a:ext uri="{FF2B5EF4-FFF2-40B4-BE49-F238E27FC236}">
                <a16:creationId xmlns:a16="http://schemas.microsoft.com/office/drawing/2014/main" id="{DA5A71D5-B445-4BA2-8791-4BCF0F2B078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175" y="2379076"/>
            <a:ext cx="3600450" cy="2802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4819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01212B-26FE-4504-A2F7-23CFBA1A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¿Que impacto tiene la Biotecnología en la Sociedad?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0D4D52-1C2E-4091-AD91-030AD340A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biotecnología tiene un impacto positivo en la sociedad al ofrecer soluciones innovadoras en salud, agricultura y medio ambiente. En medicina, desarrolla tratamientos como la ingeniería genética. En agricultura, mejora los cultivos mediante OGM, aumentando productividad y resistencia. En el medio ambiente, ayuda en la limpieza de contaminantes. Sin embargo, plantea desafíos éticos y de seguridad, especialmente en la modificación genética.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7241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AAD69B-7E19-48B4-AB7A-F7D3B7785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¿Cuáles son los beneficios y perjuicios principales de la Biotecnología?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36360D-B476-42D0-9CD4-196C532CC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400" b="1" dirty="0"/>
              <a:t>Beneficios principales de la biotecnología:</a:t>
            </a:r>
          </a:p>
          <a:p>
            <a:r>
              <a:rPr lang="es-CO" sz="2800" dirty="0"/>
              <a:t>Avances en salud:  </a:t>
            </a:r>
          </a:p>
          <a:p>
            <a:endParaRPr lang="es-ES" dirty="0"/>
          </a:p>
        </p:txBody>
      </p:sp>
      <p:pic>
        <p:nvPicPr>
          <p:cNvPr id="4" name="Picture 2" descr="La vacunación con Covid-19 debería crear un enorme problema de gestión de  residuos - SEIBT">
            <a:extLst>
              <a:ext uri="{FF2B5EF4-FFF2-40B4-BE49-F238E27FC236}">
                <a16:creationId xmlns:a16="http://schemas.microsoft.com/office/drawing/2014/main" id="{6EF9C2F1-CAE6-4469-89F3-761985BD1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13" y="2784751"/>
            <a:ext cx="3760447" cy="268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3300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28C61-0CE1-4A41-8132-1BA87E1C9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Agricultura más eficiente: </a:t>
            </a:r>
          </a:p>
        </p:txBody>
      </p:sp>
      <p:pic>
        <p:nvPicPr>
          <p:cNvPr id="2052" name="Picture 4" descr="Organismos Genéticamente Modificados - Concepto, usos, ejemplos">
            <a:extLst>
              <a:ext uri="{FF2B5EF4-FFF2-40B4-BE49-F238E27FC236}">
                <a16:creationId xmlns:a16="http://schemas.microsoft.com/office/drawing/2014/main" id="{61AB709D-7EC4-4DF3-A626-74DBE49A9F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48"/>
          <a:stretch/>
        </p:blipFill>
        <p:spPr bwMode="auto">
          <a:xfrm>
            <a:off x="3824235" y="2435292"/>
            <a:ext cx="4543529" cy="287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2352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913F5-47AE-4117-8822-41F2A78F1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Sostenibilidad ambiental:</a:t>
            </a:r>
          </a:p>
        </p:txBody>
      </p:sp>
      <p:pic>
        <p:nvPicPr>
          <p:cNvPr id="4106" name="Picture 10" descr="5 Ejemplos de Tecnologías para Cuidar el Medio Ambiente - MD Pajedrez">
            <a:extLst>
              <a:ext uri="{FF2B5EF4-FFF2-40B4-BE49-F238E27FC236}">
                <a16:creationId xmlns:a16="http://schemas.microsoft.com/office/drawing/2014/main" id="{D1C89BCF-CDDC-4628-846B-0585EE27B02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43" y="2276598"/>
            <a:ext cx="4487443" cy="321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80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015481-2258-4A2D-B22A-3E3D1310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Perjuicios principales de la biotecnología: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BC9ABB-019D-427C-A53A-8E83DDE44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812" y="2015732"/>
            <a:ext cx="9563042" cy="5116071"/>
          </a:xfrm>
        </p:spPr>
        <p:txBody>
          <a:bodyPr/>
          <a:lstStyle/>
          <a:p>
            <a:endParaRPr lang="es-CO" dirty="0"/>
          </a:p>
          <a:p>
            <a:r>
              <a:rPr lang="es-CO" dirty="0"/>
              <a:t>Riesgos para la biodiversidad: </a:t>
            </a:r>
          </a:p>
        </p:txBody>
      </p:sp>
      <p:pic>
        <p:nvPicPr>
          <p:cNvPr id="5122" name="Picture 2" descr="Fumigación con drones: los usos más efectivos | ➤ ALMARURAL">
            <a:extLst>
              <a:ext uri="{FF2B5EF4-FFF2-40B4-BE49-F238E27FC236}">
                <a16:creationId xmlns:a16="http://schemas.microsoft.com/office/drawing/2014/main" id="{D6DF9B60-73DB-4E14-8A16-43E7B85869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07"/>
          <a:stretch/>
        </p:blipFill>
        <p:spPr bwMode="auto">
          <a:xfrm>
            <a:off x="5059164" y="2663480"/>
            <a:ext cx="3408976" cy="242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883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F7AF5-80E4-4B6E-9C54-035C51498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Problemas éticos: </a:t>
            </a:r>
          </a:p>
        </p:txBody>
      </p:sp>
      <p:pic>
        <p:nvPicPr>
          <p:cNvPr id="6146" name="Picture 2" descr="Es posible diseñar humanos a la medida?">
            <a:extLst>
              <a:ext uri="{FF2B5EF4-FFF2-40B4-BE49-F238E27FC236}">
                <a16:creationId xmlns:a16="http://schemas.microsoft.com/office/drawing/2014/main" id="{DB51D597-6B03-4216-895F-A898D5A12A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783" y="2367463"/>
            <a:ext cx="4182748" cy="3026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546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2124C-9E3C-42B5-9556-19EED6ED8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s-ES" b="1" dirty="0"/>
              <a:t>¿Qué es la biotecnología?</a:t>
            </a: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5F1DFE-3B28-4377-B121-664E34E75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48136"/>
            <a:ext cx="9408427" cy="3073653"/>
          </a:xfrm>
        </p:spPr>
        <p:txBody>
          <a:bodyPr/>
          <a:lstStyle/>
          <a:p>
            <a:r>
              <a:rPr lang="es-CO" dirty="0"/>
              <a:t>La </a:t>
            </a:r>
            <a:r>
              <a:rPr lang="es-CO" b="1" dirty="0"/>
              <a:t>biotecnología</a:t>
            </a:r>
            <a:r>
              <a:rPr lang="es-CO" dirty="0"/>
              <a:t> es una disciplina que combina la biología con la tecnología para desarrollar productos y procesos que beneficien a diversos sectores, como la medicina, la agricultura, la industria y el medioambiente. Utiliza organismos vivos, células, biomoléculas y procesos biológicos para crear soluciones innovadoras.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</p:txBody>
      </p:sp>
      <p:pic>
        <p:nvPicPr>
          <p:cNvPr id="1028" name="Picture 4" descr="ESCÁNER: Tecnología e innovación para mejorar la vida (+Fotos +Info) -  Especiales | Publicaciones - Prensa Latina">
            <a:extLst>
              <a:ext uri="{FF2B5EF4-FFF2-40B4-BE49-F238E27FC236}">
                <a16:creationId xmlns:a16="http://schemas.microsoft.com/office/drawing/2014/main" id="{EDD85104-D7BF-4B1E-BD90-384259DCC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427" y="3901376"/>
            <a:ext cx="3591339" cy="215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3823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669812-F476-45CF-A26C-C28024CB3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/>
              <a:t>Ramas de la biotecnología</a:t>
            </a:r>
            <a:r>
              <a:rPr lang="es-CO" dirty="0"/>
              <a:t>: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A4705-DFF6-45B9-8C26-C898BA3C1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b="1" dirty="0"/>
              <a:t>Biotecnología roja:</a:t>
            </a:r>
          </a:p>
          <a:p>
            <a:endParaRPr lang="es-CO" dirty="0"/>
          </a:p>
          <a:p>
            <a:endParaRPr lang="es-CO" dirty="0"/>
          </a:p>
          <a:p>
            <a:r>
              <a:rPr lang="es-CO" b="1" dirty="0"/>
              <a:t>Biotecnología verde:</a:t>
            </a:r>
            <a:endParaRPr lang="es-CO" dirty="0"/>
          </a:p>
        </p:txBody>
      </p:sp>
      <p:pic>
        <p:nvPicPr>
          <p:cNvPr id="4" name="Imagen 3" descr="Biotecnología roja | PPT">
            <a:extLst>
              <a:ext uri="{FF2B5EF4-FFF2-40B4-BE49-F238E27FC236}">
                <a16:creationId xmlns:a16="http://schemas.microsoft.com/office/drawing/2014/main" id="{DFAC7022-68A6-4B05-8CD1-EA553CD1A76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516" y="2015732"/>
            <a:ext cx="2558084" cy="1286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inco avances clave en biotecnología que transforman el campo en 2024 -  Revista InfoAgro México">
            <a:extLst>
              <a:ext uri="{FF2B5EF4-FFF2-40B4-BE49-F238E27FC236}">
                <a16:creationId xmlns:a16="http://schemas.microsoft.com/office/drawing/2014/main" id="{500CA80B-2CB1-4494-AD69-D4CDEB5C165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376" y="3637723"/>
            <a:ext cx="2347224" cy="1437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848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8E1792-6518-480C-AF91-CE91E7D36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Biotecnología blanca: 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Biotecnología azul: </a:t>
            </a:r>
          </a:p>
        </p:txBody>
      </p:sp>
      <p:pic>
        <p:nvPicPr>
          <p:cNvPr id="4" name="Imagen 3" descr="La biotecnología blanca permite reciclar el carbono - LanzaTech y BASF  logran el primer hito en la utilización de gases industriales para la  producción química">
            <a:extLst>
              <a:ext uri="{FF2B5EF4-FFF2-40B4-BE49-F238E27FC236}">
                <a16:creationId xmlns:a16="http://schemas.microsoft.com/office/drawing/2014/main" id="{78B41840-0F20-47D9-9B64-E5A286F584E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094" y="2119465"/>
            <a:ext cx="2493480" cy="1591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Biotecnología azul: qué es y para qué sirve - Resumen">
            <a:extLst>
              <a:ext uri="{FF2B5EF4-FFF2-40B4-BE49-F238E27FC236}">
                <a16:creationId xmlns:a16="http://schemas.microsoft.com/office/drawing/2014/main" id="{0E716D1B-0E97-46E8-8DD8-5829DB71718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095" y="4110482"/>
            <a:ext cx="2493479" cy="1591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670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1FCEBF-19A8-4AF4-ACF0-E610B7BC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  <a:p>
            <a:endParaRPr lang="es-CO" dirty="0"/>
          </a:p>
          <a:p>
            <a:r>
              <a:rPr lang="es-CO" dirty="0"/>
              <a:t>Biotecnología gris: </a:t>
            </a:r>
          </a:p>
        </p:txBody>
      </p:sp>
      <p:pic>
        <p:nvPicPr>
          <p:cNvPr id="4" name="Imagen 3" descr="Biotecnología ambiental para restaurar el medioambiente">
            <a:extLst>
              <a:ext uri="{FF2B5EF4-FFF2-40B4-BE49-F238E27FC236}">
                <a16:creationId xmlns:a16="http://schemas.microsoft.com/office/drawing/2014/main" id="{9A7D62C0-13F8-481F-A899-86270948EDF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883" y="2446677"/>
            <a:ext cx="2893778" cy="1964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7149484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6A8E5A-8F15-42C0-913C-9FAAA7629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¿PARA QUE SIRVE LA BIOTECNOLOGIA?</a:t>
            </a: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1F84DE-6DD4-4639-816F-59C641BF9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  <a:p>
            <a:endParaRPr lang="es-CO" dirty="0"/>
          </a:p>
          <a:p>
            <a:r>
              <a:rPr lang="es-CO" dirty="0"/>
              <a:t>La </a:t>
            </a:r>
            <a:r>
              <a:rPr lang="es-CO" b="1" dirty="0"/>
              <a:t>biotecnología</a:t>
            </a:r>
            <a:r>
              <a:rPr lang="es-CO" dirty="0"/>
              <a:t> sirve para desarrollar soluciones innovadoras en distintos campos mediante el uso de organismos vivos o sus componentes. Sus aplicaciones incluyen: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3351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5DAA2-4C7B-4985-8F2D-222E4BDC2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Medicina y salud: </a:t>
            </a:r>
          </a:p>
        </p:txBody>
      </p:sp>
      <p:pic>
        <p:nvPicPr>
          <p:cNvPr id="4" name="Marcador de contenido 3" descr="Biotecnología médica: qué es y cuáles son sus aplicaciones">
            <a:extLst>
              <a:ext uri="{FF2B5EF4-FFF2-40B4-BE49-F238E27FC236}">
                <a16:creationId xmlns:a16="http://schemas.microsoft.com/office/drawing/2014/main" id="{3F74F646-42B7-4E98-9901-BCA97676846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358" y="2272452"/>
            <a:ext cx="3889818" cy="261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0719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AB95EF-16F3-4D0D-98F7-7FADD8D02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Agricultura y alimentación: </a:t>
            </a:r>
          </a:p>
        </p:txBody>
      </p:sp>
      <p:pic>
        <p:nvPicPr>
          <p:cNvPr id="4" name="Marcador de contenido 3" descr="C:\Users\Usuario\AppData\Local\Microsoft\Windows\INetCache\Content.MSO\6241F025.tmp">
            <a:extLst>
              <a:ext uri="{FF2B5EF4-FFF2-40B4-BE49-F238E27FC236}">
                <a16:creationId xmlns:a16="http://schemas.microsoft.com/office/drawing/2014/main" id="{792E5A37-A3BA-46C5-B609-F0F108B1064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861" y="2411361"/>
            <a:ext cx="3998015" cy="3014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717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07B72-A99F-4EBB-8358-C58A3F0A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Industria y energía: </a:t>
            </a:r>
          </a:p>
        </p:txBody>
      </p:sp>
      <p:pic>
        <p:nvPicPr>
          <p:cNvPr id="4" name="Marcador de contenido 3" descr="C:\Users\Usuario\AppData\Local\Microsoft\Windows\INetCache\Content.MSO\6B063A7B.tmp">
            <a:extLst>
              <a:ext uri="{FF2B5EF4-FFF2-40B4-BE49-F238E27FC236}">
                <a16:creationId xmlns:a16="http://schemas.microsoft.com/office/drawing/2014/main" id="{33F1CF77-60EA-43C0-92FB-524F8AEF510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383" y="2598030"/>
            <a:ext cx="3891790" cy="278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3475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128</TotalTime>
  <Words>303</Words>
  <Application>Microsoft Office PowerPoint</Application>
  <PresentationFormat>Panorámica</PresentationFormat>
  <Paragraphs>44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Galería</vt:lpstr>
      <vt:lpstr>La biotecnología</vt:lpstr>
      <vt:lpstr>¿Qué es la biotecnología?</vt:lpstr>
      <vt:lpstr>Ramas de la biotecnología: </vt:lpstr>
      <vt:lpstr>Presentación de PowerPoint</vt:lpstr>
      <vt:lpstr>Presentación de PowerPoint</vt:lpstr>
      <vt:lpstr>¿PARA QUE SIRVE LA BIOTECNOLOGIA?</vt:lpstr>
      <vt:lpstr>Medicina y salud: </vt:lpstr>
      <vt:lpstr>Agricultura y alimentación: </vt:lpstr>
      <vt:lpstr>Industria y energía: </vt:lpstr>
      <vt:lpstr>¿Cómo funciona LA BIOTECNOLOGIA? </vt:lpstr>
      <vt:lpstr>Ingeniería genética: </vt:lpstr>
      <vt:lpstr>Cultivo de tejidos y células: </vt:lpstr>
      <vt:lpstr>Fermentación: </vt:lpstr>
      <vt:lpstr>¿Que impacto tiene la Biotecnología en la Sociedad? </vt:lpstr>
      <vt:lpstr>¿Cuáles son los beneficios y perjuicios principales de la Biotecnología? </vt:lpstr>
      <vt:lpstr>Agricultura más eficiente: </vt:lpstr>
      <vt:lpstr>Sostenibilidad ambiental:</vt:lpstr>
      <vt:lpstr>Perjuicios principales de la biotecnología: </vt:lpstr>
      <vt:lpstr>Problemas éticos: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created xsi:type="dcterms:W3CDTF">2025-02-23T17:02:53Z</dcterms:created>
  <dcterms:modified xsi:type="dcterms:W3CDTF">2025-02-23T19:19:06Z</dcterms:modified>
</cp:coreProperties>
</file>